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A32E1-5F67-4C8A-BF50-7D15EF5D8C43}" v="2" dt="2024-01-30T21:34:38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2"/>
    <p:restoredTop sz="94631"/>
  </p:normalViewPr>
  <p:slideViewPr>
    <p:cSldViewPr snapToGrid="0" snapToObjects="1">
      <p:cViewPr varScale="1">
        <p:scale>
          <a:sx n="65" d="100"/>
          <a:sy n="65" d="100"/>
        </p:scale>
        <p:origin x="14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y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56481" y="2829484"/>
            <a:ext cx="6362055" cy="689113"/>
          </a:xfrm>
        </p:spPr>
        <p:txBody>
          <a:bodyPr/>
          <a:lstStyle/>
          <a:p>
            <a:r>
              <a:rPr lang="en-US" dirty="0"/>
              <a:t>Beach Name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8753A18-587A-C34A-8679-653EA72518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55999" y="3751339"/>
            <a:ext cx="6362055" cy="688975"/>
          </a:xfrm>
        </p:spPr>
        <p:txBody>
          <a:bodyPr vert="horz" lIns="0" tIns="45720" rIns="91440" bIns="45720" rtlCol="0" anchor="ctr">
            <a:noAutofit/>
          </a:bodyPr>
          <a:lstStyle>
            <a:lvl1pPr>
              <a:defRPr lang="en-US" sz="3000" b="1" i="0" spc="-50" baseline="0" smtClean="0"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Month 00, 2021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E57F30-A7F4-5649-94B2-B02D0709BE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455999" y="4667780"/>
            <a:ext cx="6362054" cy="688975"/>
          </a:xfrm>
        </p:spPr>
        <p:txBody>
          <a:bodyPr vert="horz" lIns="0" tIns="45720" rIns="91440" bIns="45720" rtlCol="0" anchor="ctr">
            <a:noAutofit/>
          </a:bodyPr>
          <a:lstStyle>
            <a:lvl1pPr>
              <a:defRPr lang="en-US" sz="3000" b="1" i="0" spc="-50" baseline="0" smtClean="0"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spcBef>
                <a:spcPct val="0"/>
              </a:spcBef>
            </a:pPr>
            <a:r>
              <a:rPr lang="en-US" dirty="0"/>
              <a:t>0:00am – 0:00pm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9ABCF-2DD4-314A-8FA2-8B89915A86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4446" y="5731564"/>
            <a:ext cx="4354754" cy="1525415"/>
          </a:xfrm>
        </p:spPr>
        <p:txBody>
          <a:bodyPr/>
          <a:lstStyle>
            <a:lvl1pPr>
              <a:defRPr sz="2100" b="0">
                <a:latin typeface="+mn-lt"/>
              </a:defRPr>
            </a:lvl1pPr>
            <a:lvl2pPr>
              <a:defRPr sz="2100" b="0">
                <a:latin typeface="+mn-lt"/>
              </a:defRPr>
            </a:lvl2pPr>
            <a:lvl3pPr>
              <a:defRPr sz="2100" b="0">
                <a:latin typeface="+mn-lt"/>
              </a:defRPr>
            </a:lvl3pPr>
            <a:lvl4pPr>
              <a:defRPr sz="2100" b="0">
                <a:latin typeface="+mn-lt"/>
              </a:defRPr>
            </a:lvl4pPr>
            <a:lvl5pPr>
              <a:defRPr sz="2100" b="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27A4C0E1-5219-8A4A-9F6F-D321B97E0182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1944688" y="-38100"/>
            <a:ext cx="3683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58F74D4-6AC3-894F-97FB-9DD8CCFAF56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70378" y="5731565"/>
            <a:ext cx="1713576" cy="1713576"/>
          </a:xfrm>
        </p:spPr>
        <p:txBody>
          <a:bodyPr lIns="91440" tIns="91440" rIns="91440"/>
          <a:lstStyle>
            <a:lvl1pPr>
              <a:spcBef>
                <a:spcPts val="100"/>
              </a:spcBef>
              <a:spcAft>
                <a:spcPts val="100"/>
              </a:spcAft>
              <a:defRPr sz="900" b="1">
                <a:latin typeface="+mn-lt"/>
              </a:defRPr>
            </a:lvl1pPr>
            <a:lvl2pPr>
              <a:spcBef>
                <a:spcPts val="100"/>
              </a:spcBef>
              <a:spcAft>
                <a:spcPts val="100"/>
              </a:spcAft>
              <a:defRPr sz="900" b="0">
                <a:latin typeface="+mn-lt"/>
              </a:defRPr>
            </a:lvl2pPr>
            <a:lvl3pPr marL="91440" indent="-91440">
              <a:spcBef>
                <a:spcPts val="100"/>
              </a:spcBef>
              <a:spcAft>
                <a:spcPts val="100"/>
              </a:spcAft>
              <a:defRPr sz="900" b="0">
                <a:latin typeface="+mn-lt"/>
              </a:defRPr>
            </a:lvl3pPr>
            <a:lvl4pPr>
              <a:spcBef>
                <a:spcPts val="100"/>
              </a:spcBef>
              <a:spcAft>
                <a:spcPts val="100"/>
              </a:spcAft>
              <a:defRPr sz="900" b="0">
                <a:latin typeface="+mn-lt"/>
              </a:defRPr>
            </a:lvl4pPr>
            <a:lvl5pPr marL="91440" indent="-91440">
              <a:spcBef>
                <a:spcPts val="100"/>
              </a:spcBef>
              <a:spcAft>
                <a:spcPts val="100"/>
              </a:spcAft>
              <a:defRPr sz="900" b="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1"/>
            <a:ext cx="8675370" cy="517989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1036290" rtl="0" eaLnBrk="1" latinLnBrk="0" hangingPunct="1">
        <a:lnSpc>
          <a:spcPct val="100000"/>
        </a:lnSpc>
        <a:spcBef>
          <a:spcPct val="0"/>
        </a:spcBef>
        <a:buNone/>
        <a:defRPr sz="3000" b="1" i="0" kern="1200" spc="-50" baseline="0">
          <a:solidFill>
            <a:schemeClr val="bg2">
              <a:lumMod val="25000"/>
            </a:schemeClr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103629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 typeface="Arial" panose="020B0604020202020204" pitchFamily="34" charset="0"/>
        <a:buNone/>
        <a:defRPr sz="2100" b="1" i="0" kern="1200">
          <a:solidFill>
            <a:schemeClr val="bg2">
              <a:lumMod val="25000"/>
            </a:schemeClr>
          </a:solidFill>
          <a:latin typeface="Arial Black" panose="020B0604020202020204" pitchFamily="34" charset="0"/>
          <a:ea typeface="+mn-ea"/>
          <a:cs typeface="Arial Black" panose="020B0604020202020204" pitchFamily="34" charset="0"/>
        </a:defRPr>
      </a:lvl1pPr>
      <a:lvl2pPr marL="0" indent="0" algn="l" defTabSz="103629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 typeface="Arial" panose="020B0604020202020204" pitchFamily="34" charset="0"/>
        <a:buNone/>
        <a:defRPr sz="17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80" indent="-182880" algn="l" defTabSz="103629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 typeface="Arial" panose="020B0604020202020204" pitchFamily="34" charset="0"/>
        <a:buChar char="•"/>
        <a:defRPr sz="1700" b="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103629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 typeface="Arial" panose="020B0604020202020204" pitchFamily="34" charset="0"/>
        <a:buNone/>
        <a:defRPr sz="13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" indent="-182880" algn="l" defTabSz="1036290" rtl="0" eaLnBrk="1" latinLnBrk="0" hangingPunct="1">
        <a:lnSpc>
          <a:spcPct val="100000"/>
        </a:lnSpc>
        <a:spcBef>
          <a:spcPts val="200"/>
        </a:spcBef>
        <a:spcAft>
          <a:spcPts val="200"/>
        </a:spcAft>
        <a:buFont typeface="Arial" panose="020B0604020202020204" pitchFamily="34" charset="0"/>
        <a:buChar char="•"/>
        <a:defRPr sz="13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7128F-94FD-E34C-BEA7-924A5F66C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6481" y="2829484"/>
            <a:ext cx="6362055" cy="689113"/>
          </a:xfrm>
        </p:spPr>
        <p:txBody>
          <a:bodyPr/>
          <a:lstStyle/>
          <a:p>
            <a:r>
              <a:rPr lang="en-US" dirty="0"/>
              <a:t>Beach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84104-2DB3-4549-8CD5-D95C8154B6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55999" y="3751339"/>
            <a:ext cx="6362055" cy="688975"/>
          </a:xfrm>
        </p:spPr>
        <p:txBody>
          <a:bodyPr/>
          <a:lstStyle/>
          <a:p>
            <a:r>
              <a:rPr lang="en-US" dirty="0"/>
              <a:t>Month 00, 2025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055B26F-0970-7747-A3B2-D9FD0835B3D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55999" y="4667780"/>
            <a:ext cx="6362054" cy="688975"/>
          </a:xfrm>
        </p:spPr>
        <p:txBody>
          <a:bodyPr/>
          <a:lstStyle/>
          <a:p>
            <a:r>
              <a:rPr lang="en-US" dirty="0"/>
              <a:t>0:00am – 0:00pm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DBD1BE8-DE4D-8743-A3FD-4A39A55AA7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28426" y="5942484"/>
            <a:ext cx="3872374" cy="1090971"/>
          </a:xfrm>
        </p:spPr>
        <p:txBody>
          <a:bodyPr/>
          <a:lstStyle/>
          <a:p>
            <a:r>
              <a:rPr lang="en-US" dirty="0"/>
              <a:t>Scan the QR code or visit </a:t>
            </a:r>
            <a:r>
              <a:rPr lang="en-US" b="1" dirty="0" err="1"/>
              <a:t>adopt.greatlakes.org</a:t>
            </a:r>
            <a:r>
              <a:rPr lang="en-US" b="1" dirty="0"/>
              <a:t> </a:t>
            </a:r>
            <a:r>
              <a:rPr lang="en-US" dirty="0"/>
              <a:t>to learn </a:t>
            </a:r>
            <a:br>
              <a:rPr lang="en-US" dirty="0"/>
            </a:br>
            <a:r>
              <a:rPr lang="en-US" dirty="0"/>
              <a:t>more and reserve your space!</a:t>
            </a:r>
          </a:p>
          <a:p>
            <a:endParaRPr lang="en-US" dirty="0"/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A37747E6-7361-F54B-B323-F430D03A35F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5991" y="5631182"/>
            <a:ext cx="1713576" cy="1713576"/>
          </a:xfrm>
          <a:ln w="12700" cap="rnd">
            <a:solidFill>
              <a:schemeClr val="tx1"/>
            </a:solidFill>
            <a:prstDash val="dash"/>
          </a:ln>
        </p:spPr>
        <p:txBody>
          <a:bodyPr/>
          <a:lstStyle/>
          <a:p>
            <a:r>
              <a:rPr lang="en-US" dirty="0"/>
              <a:t>Create and insert a QR code here using an online generator or in Chrome by:</a:t>
            </a:r>
          </a:p>
          <a:p>
            <a:pPr lvl="2"/>
            <a:r>
              <a:rPr lang="en-US" dirty="0"/>
              <a:t>Navigating to your cleanup’s custom URL</a:t>
            </a:r>
          </a:p>
          <a:p>
            <a:pPr lvl="2"/>
            <a:r>
              <a:rPr lang="en-US" dirty="0"/>
              <a:t>Clicking and highlighting the web address</a:t>
            </a:r>
          </a:p>
          <a:p>
            <a:pPr lvl="2"/>
            <a:r>
              <a:rPr lang="en-US" dirty="0"/>
              <a:t>Clicking on the	 logo that appears to the right of the address bar</a:t>
            </a:r>
          </a:p>
        </p:txBody>
      </p:sp>
      <p:sp>
        <p:nvSpPr>
          <p:cNvPr id="16" name="AutoShape 2">
            <a:extLst>
              <a:ext uri="{FF2B5EF4-FFF2-40B4-BE49-F238E27FC236}">
                <a16:creationId xmlns:a16="http://schemas.microsoft.com/office/drawing/2014/main" id="{45CDB49F-EB1D-524C-B97A-4800D1F4B4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87488" y="98425"/>
            <a:ext cx="368300" cy="33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37" descr="Shape&#10;&#10;Description automatically generated with low confidence">
            <a:extLst>
              <a:ext uri="{FF2B5EF4-FFF2-40B4-BE49-F238E27FC236}">
                <a16:creationId xmlns:a16="http://schemas.microsoft.com/office/drawing/2014/main" id="{1313FADB-3BD0-0248-927B-BC4650172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8048" y="6772213"/>
            <a:ext cx="147180" cy="14718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C64848-EED4-4907-85DC-0F9412130D53}"/>
              </a:ext>
            </a:extLst>
          </p:cNvPr>
          <p:cNvSpPr/>
          <p:nvPr/>
        </p:nvSpPr>
        <p:spPr>
          <a:xfrm>
            <a:off x="6997614" y="5666533"/>
            <a:ext cx="1820439" cy="1522214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bg2">
                    <a:lumMod val="10000"/>
                  </a:schemeClr>
                </a:solidFill>
                <a:latin typeface="Arial (Body)"/>
              </a:rPr>
              <a:t>Insert your group’s logo here </a:t>
            </a:r>
          </a:p>
          <a:p>
            <a:pPr algn="ctr"/>
            <a:r>
              <a:rPr lang="en-US" sz="900" b="1" dirty="0">
                <a:solidFill>
                  <a:schemeClr val="bg2">
                    <a:lumMod val="10000"/>
                  </a:schemeClr>
                </a:solidFill>
                <a:latin typeface="Arial (Body)"/>
              </a:rPr>
              <a:t>(or delete this box)</a:t>
            </a:r>
          </a:p>
        </p:txBody>
      </p:sp>
    </p:spTree>
    <p:extLst>
      <p:ext uri="{BB962C8B-B14F-4D97-AF65-F5344CB8AC3E}">
        <p14:creationId xmlns:p14="http://schemas.microsoft.com/office/powerpoint/2010/main" val="2978959028"/>
      </p:ext>
    </p:extLst>
  </p:cSld>
  <p:clrMapOvr>
    <a:masterClrMapping/>
  </p:clrMapOvr>
</p:sld>
</file>

<file path=ppt/theme/theme1.xml><?xml version="1.0" encoding="utf-8"?>
<a:theme xmlns:a="http://schemas.openxmlformats.org/drawingml/2006/main" name="AGL">
  <a:themeElements>
    <a:clrScheme name="AGL">
      <a:dk1>
        <a:srgbClr val="474B55"/>
      </a:dk1>
      <a:lt1>
        <a:srgbClr val="FFFFFF"/>
      </a:lt1>
      <a:dk2>
        <a:srgbClr val="44546A"/>
      </a:dk2>
      <a:lt2>
        <a:srgbClr val="E7E6E6"/>
      </a:lt2>
      <a:accent1>
        <a:srgbClr val="59B6E7"/>
      </a:accent1>
      <a:accent2>
        <a:srgbClr val="F06223"/>
      </a:accent2>
      <a:accent3>
        <a:srgbClr val="BDD029"/>
      </a:accent3>
      <a:accent4>
        <a:srgbClr val="F2A132"/>
      </a:accent4>
      <a:accent5>
        <a:srgbClr val="003F6B"/>
      </a:accent5>
      <a:accent6>
        <a:srgbClr val="003F6B"/>
      </a:accent6>
      <a:hlink>
        <a:srgbClr val="464B54"/>
      </a:hlink>
      <a:folHlink>
        <a:srgbClr val="464B54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GL_AAB_Flyer_2021_03" id="{E2854F44-2B8F-0A46-9F9F-BABD4EEF6853}" vid="{59076C3B-6A50-6848-9366-39046CF6C83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9D34BFB7885B429096A20FDE0595AE" ma:contentTypeVersion="12" ma:contentTypeDescription="Create a new document." ma:contentTypeScope="" ma:versionID="ad7e952dcfe21f0d44d3cc9293c603cc">
  <xsd:schema xmlns:xsd="http://www.w3.org/2001/XMLSchema" xmlns:xs="http://www.w3.org/2001/XMLSchema" xmlns:p="http://schemas.microsoft.com/office/2006/metadata/properties" xmlns:ns2="34e026cd-34b6-479e-a66c-c75cd2571ef6" xmlns:ns3="e2870475-4b89-405f-9667-345fddbe6c17" targetNamespace="http://schemas.microsoft.com/office/2006/metadata/properties" ma:root="true" ma:fieldsID="c76049606d0f652898a5c47eeb1c961d" ns2:_="" ns3:_="">
    <xsd:import namespace="34e026cd-34b6-479e-a66c-c75cd2571ef6"/>
    <xsd:import namespace="e2870475-4b89-405f-9667-345fddbe6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e026cd-34b6-479e-a66c-c75cd2571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870475-4b89-405f-9667-345fddbe6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329150-BAE8-45A1-839C-B83ED09610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B13075-E429-4C11-8F05-BCE1F7DA82A6}">
  <ds:schemaRefs>
    <ds:schemaRef ds:uri="34e026cd-34b6-479e-a66c-c75cd2571ef6"/>
    <ds:schemaRef ds:uri="e2870475-4b89-405f-9667-345fddbe6c1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1D1DEF2-0778-40CF-9D06-7344B69683D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AGL_AAB_Flyer_2021_03</Template>
  <TotalTime>13</TotalTime>
  <Words>83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(Body)</vt:lpstr>
      <vt:lpstr>Arial Black</vt:lpstr>
      <vt:lpstr>AGL</vt:lpstr>
      <vt:lpstr>Beach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Beach Name</dc:title>
  <dc:creator>Juliann Krupa</dc:creator>
  <cp:lastModifiedBy>Olivia Reda</cp:lastModifiedBy>
  <cp:revision>4</cp:revision>
  <dcterms:created xsi:type="dcterms:W3CDTF">2021-12-03T20:29:25Z</dcterms:created>
  <dcterms:modified xsi:type="dcterms:W3CDTF">2025-03-12T13:19:04Z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0x010100E69D34BFB7885B429096A20FDE0595AE</vt:lpwstr>
  </property>
</Properties>
</file>